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70" r:id="rId4"/>
    <p:sldId id="269" r:id="rId5"/>
    <p:sldId id="260" r:id="rId6"/>
    <p:sldId id="271" r:id="rId7"/>
    <p:sldId id="272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0DF"/>
    <a:srgbClr val="3C70EC"/>
    <a:srgbClr val="369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4"/>
  </p:normalViewPr>
  <p:slideViewPr>
    <p:cSldViewPr snapToGrid="0" snapToObjects="1">
      <p:cViewPr varScale="1">
        <p:scale>
          <a:sx n="107" d="100"/>
          <a:sy n="107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29E5D-BD63-0742-8E31-1CFDCF150ED4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9CEB5-91DF-BB4F-9EFD-32C782CE2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5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63F5-E0ED-304D-AC80-257C7D70B506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D92D-17BB-E44E-BC6C-BCD320D62EB9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F2BB-E728-D345-A463-8A5834999185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8EB7-2CE4-794C-8D8F-CB1C798A6FE9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3CDB6-B2A4-524A-B8E4-D1E610127748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6A1C3-A35B-6048-A0E3-545DE426B498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BCE6E-5C12-264A-9943-0F43F3E82E52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0EBCB-2F29-CA45-9F8D-7832671CB5C0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82A5-44BD-FD48-B68F-DD630D4A4F02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967D7-DC54-A14D-A771-DA5B678E3FC9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39C7-A363-E74C-B62B-90AA5942ED07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6C5D-B416-EB4B-AB5E-443EC442CC87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75950-28DB-CA4E-938C-86F09529F6FB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6526B-7BE4-F142-A0F0-405FAA2B229B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EED4-6148-E249-AAD2-D3A1FBD41369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7FF28-C6E7-CE4B-83BB-7A5504F2A3C2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B34F1F2-400F-B142-8CE4-ED17C8A7948B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98E4D2E-4B37-1E4A-AB4D-46ACF7A31585}" type="datetime3">
              <a:rPr lang="en-IN" smtClean="0"/>
              <a:t>26 August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Feedback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9920C0C-337E-2D49-A901-50A61E8C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533466" cy="5364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5EAA4-9483-7B47-A517-EB368643B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10595"/>
            <a:ext cx="10007600" cy="1422399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hexagonal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1420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EF13D4E-D4F2-BE4C-89F3-9A7F31F66FDF}"/>
              </a:ext>
            </a:extLst>
          </p:cNvPr>
          <p:cNvSpPr/>
          <p:nvPr/>
        </p:nvSpPr>
        <p:spPr>
          <a:xfrm>
            <a:off x="0" y="1"/>
            <a:ext cx="12192000" cy="57001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370D8B-6219-2346-AB56-66B866769729}"/>
              </a:ext>
            </a:extLst>
          </p:cNvPr>
          <p:cNvSpPr txBox="1">
            <a:spLocks/>
          </p:cNvSpPr>
          <p:nvPr/>
        </p:nvSpPr>
        <p:spPr>
          <a:xfrm>
            <a:off x="0" y="-106876"/>
            <a:ext cx="12192000" cy="629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b="1" dirty="0"/>
              <a:t>STORY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294348-7B4A-5E46-84DF-89933069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273301"/>
            <a:ext cx="1638300" cy="241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47725F-5D21-1C47-9C37-B20454984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671" y="1157075"/>
            <a:ext cx="800389" cy="899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1E14E3-1EBC-E54B-93DE-7E91D389F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157075"/>
            <a:ext cx="908792" cy="9087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173012-FFC0-BE4D-95F8-5CFB507FEF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33" r="17561"/>
          <a:stretch/>
        </p:blipFill>
        <p:spPr>
          <a:xfrm>
            <a:off x="2218266" y="2273301"/>
            <a:ext cx="2489201" cy="241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9572A0-5C6C-1D43-BE70-C1AD774C69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49" r="18668"/>
          <a:stretch/>
        </p:blipFill>
        <p:spPr>
          <a:xfrm>
            <a:off x="4990041" y="2256367"/>
            <a:ext cx="2265587" cy="24492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B2AAC8-30B2-CD43-9DD4-ABCAE4CF0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087" y="1215121"/>
            <a:ext cx="807508" cy="7384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E6C645-C037-3941-93C9-6A7F4CD05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7053" y="4790256"/>
            <a:ext cx="802227" cy="8022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2179BD-488F-A24F-9B4E-4A0BFA040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017" y="4790256"/>
            <a:ext cx="789036" cy="7890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E44DD0-8C89-6247-A7F5-2FCA2F7833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8266" y="4677832"/>
            <a:ext cx="1024467" cy="10244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B32C0-96D2-474A-8A60-497913B384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7054" y="5634566"/>
            <a:ext cx="1317095" cy="109757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4E8997-3BEF-2344-A23C-FE27C5719478}"/>
              </a:ext>
            </a:extLst>
          </p:cNvPr>
          <p:cNvSpPr/>
          <p:nvPr/>
        </p:nvSpPr>
        <p:spPr>
          <a:xfrm>
            <a:off x="8906286" y="2644929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Separation of concerns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EE883C0-71EF-0743-924A-B630273A04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9901" y="2338390"/>
            <a:ext cx="946676" cy="9466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F715D6-0639-A446-8E2D-5ED963A723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2615" y="1075300"/>
            <a:ext cx="970847" cy="97831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5B05041-6B8F-1746-AA18-9709CD441EFB}"/>
              </a:ext>
            </a:extLst>
          </p:cNvPr>
          <p:cNvSpPr/>
          <p:nvPr/>
        </p:nvSpPr>
        <p:spPr>
          <a:xfrm>
            <a:off x="8940152" y="1372008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Maintainability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FEA92B1-FA9A-9D49-941E-305A868238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7633" y="3613389"/>
            <a:ext cx="908896" cy="89071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8858BB0-753D-7B44-8151-74ACE6444537}"/>
              </a:ext>
            </a:extLst>
          </p:cNvPr>
          <p:cNvSpPr/>
          <p:nvPr/>
        </p:nvSpPr>
        <p:spPr>
          <a:xfrm>
            <a:off x="8940152" y="3850118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Too many ‘Frameworks’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54D08CD-838A-8344-BC24-88CC122465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2240" y="5019451"/>
            <a:ext cx="1119681" cy="111968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70E4564-83D0-A646-AF56-BFF50EF066A7}"/>
              </a:ext>
            </a:extLst>
          </p:cNvPr>
          <p:cNvSpPr/>
          <p:nvPr/>
        </p:nvSpPr>
        <p:spPr>
          <a:xfrm>
            <a:off x="9061403" y="5407817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Testing : What to focus ? </a:t>
            </a:r>
          </a:p>
        </p:txBody>
      </p:sp>
    </p:spTree>
    <p:extLst>
      <p:ext uri="{BB962C8B-B14F-4D97-AF65-F5344CB8AC3E}">
        <p14:creationId xmlns:p14="http://schemas.microsoft.com/office/powerpoint/2010/main" val="34096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EF13D4E-D4F2-BE4C-89F3-9A7F31F66FDF}"/>
              </a:ext>
            </a:extLst>
          </p:cNvPr>
          <p:cNvSpPr/>
          <p:nvPr/>
        </p:nvSpPr>
        <p:spPr>
          <a:xfrm>
            <a:off x="0" y="1"/>
            <a:ext cx="12192000" cy="57001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370D8B-6219-2346-AB56-66B866769729}"/>
              </a:ext>
            </a:extLst>
          </p:cNvPr>
          <p:cNvSpPr txBox="1">
            <a:spLocks/>
          </p:cNvSpPr>
          <p:nvPr/>
        </p:nvSpPr>
        <p:spPr>
          <a:xfrm>
            <a:off x="0" y="-106876"/>
            <a:ext cx="12192000" cy="629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b="1" dirty="0"/>
              <a:t>Why Hexagonal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D83F2-CD54-3E47-8920-6AB280686442}"/>
              </a:ext>
            </a:extLst>
          </p:cNvPr>
          <p:cNvSpPr txBox="1"/>
          <p:nvPr/>
        </p:nvSpPr>
        <p:spPr>
          <a:xfrm>
            <a:off x="338667" y="1270001"/>
            <a:ext cx="8842485" cy="2630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 How do we start the project ?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US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Choose a framework   -    Spring 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Download a demo application   -  Spring Boot Starter + web + </a:t>
            </a:r>
            <a:r>
              <a:rPr lang="en-US" sz="1600" dirty="0" err="1"/>
              <a:t>jpa</a:t>
            </a:r>
            <a:r>
              <a:rPr lang="en-US" sz="1600" dirty="0"/>
              <a:t> + </a:t>
            </a:r>
            <a:r>
              <a:rPr lang="en-US" sz="1600" dirty="0" err="1"/>
              <a:t>amqp</a:t>
            </a:r>
            <a:r>
              <a:rPr lang="en-US" sz="1600" dirty="0"/>
              <a:t> </a:t>
            </a:r>
            <a:r>
              <a:rPr lang="en-US" sz="1600" dirty="0" err="1"/>
              <a:t>etc</a:t>
            </a:r>
            <a:endParaRPr lang="en-US" sz="1600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Remove the code / replace the code  -  Refactor the code 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1600" dirty="0"/>
              <a:t>Add more such stuff  </a:t>
            </a:r>
          </a:p>
        </p:txBody>
      </p:sp>
    </p:spTree>
    <p:extLst>
      <p:ext uri="{BB962C8B-B14F-4D97-AF65-F5344CB8AC3E}">
        <p14:creationId xmlns:p14="http://schemas.microsoft.com/office/powerpoint/2010/main" val="276816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EF13D4E-D4F2-BE4C-89F3-9A7F31F66FDF}"/>
              </a:ext>
            </a:extLst>
          </p:cNvPr>
          <p:cNvSpPr/>
          <p:nvPr/>
        </p:nvSpPr>
        <p:spPr>
          <a:xfrm>
            <a:off x="0" y="1"/>
            <a:ext cx="12192000" cy="57001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370D8B-6219-2346-AB56-66B866769729}"/>
              </a:ext>
            </a:extLst>
          </p:cNvPr>
          <p:cNvSpPr txBox="1">
            <a:spLocks/>
          </p:cNvSpPr>
          <p:nvPr/>
        </p:nvSpPr>
        <p:spPr>
          <a:xfrm>
            <a:off x="0" y="-106876"/>
            <a:ext cx="12192000" cy="6293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b="1" dirty="0"/>
              <a:t>Why Hexagonal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B9117E-09AD-C44A-A99E-BFBE4588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16" y="1087966"/>
            <a:ext cx="8477251" cy="4770250"/>
          </a:xfrm>
          <a:prstGeom prst="rect">
            <a:avLst/>
          </a:prstGeom>
          <a:solidFill>
            <a:schemeClr val="tx2">
              <a:alpha val="73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36691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>
            <a:extLst>
              <a:ext uri="{FF2B5EF4-FFF2-40B4-BE49-F238E27FC236}">
                <a16:creationId xmlns:a16="http://schemas.microsoft.com/office/drawing/2014/main" id="{5E919487-622A-814B-A611-2789CED86826}"/>
              </a:ext>
            </a:extLst>
          </p:cNvPr>
          <p:cNvSpPr/>
          <p:nvPr/>
        </p:nvSpPr>
        <p:spPr>
          <a:xfrm>
            <a:off x="1471528" y="878062"/>
            <a:ext cx="5907172" cy="4684538"/>
          </a:xfrm>
          <a:prstGeom prst="hexagon">
            <a:avLst/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D552868C-6A6C-234B-98D2-0406D9A33928}"/>
              </a:ext>
            </a:extLst>
          </p:cNvPr>
          <p:cNvSpPr/>
          <p:nvPr/>
        </p:nvSpPr>
        <p:spPr>
          <a:xfrm>
            <a:off x="2636322" y="1734850"/>
            <a:ext cx="3621974" cy="3070022"/>
          </a:xfrm>
          <a:prstGeom prst="hexagon">
            <a:avLst/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6942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>
            <a:extLst>
              <a:ext uri="{FF2B5EF4-FFF2-40B4-BE49-F238E27FC236}">
                <a16:creationId xmlns:a16="http://schemas.microsoft.com/office/drawing/2014/main" id="{5E919487-622A-814B-A611-2789CED86826}"/>
              </a:ext>
            </a:extLst>
          </p:cNvPr>
          <p:cNvSpPr/>
          <p:nvPr/>
        </p:nvSpPr>
        <p:spPr>
          <a:xfrm>
            <a:off x="1471528" y="878062"/>
            <a:ext cx="5907172" cy="4684538"/>
          </a:xfrm>
          <a:prstGeom prst="hexagon">
            <a:avLst/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D552868C-6A6C-234B-98D2-0406D9A33928}"/>
              </a:ext>
            </a:extLst>
          </p:cNvPr>
          <p:cNvSpPr/>
          <p:nvPr/>
        </p:nvSpPr>
        <p:spPr>
          <a:xfrm>
            <a:off x="2636322" y="1734850"/>
            <a:ext cx="3621974" cy="3070022"/>
          </a:xfrm>
          <a:prstGeom prst="hexagon">
            <a:avLst/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59A801-A6B1-3249-BCB5-1D03A3C48F01}"/>
              </a:ext>
            </a:extLst>
          </p:cNvPr>
          <p:cNvSpPr/>
          <p:nvPr/>
        </p:nvSpPr>
        <p:spPr>
          <a:xfrm rot="20029286">
            <a:off x="5157093" y="2082053"/>
            <a:ext cx="698500" cy="1207910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8264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>
            <a:extLst>
              <a:ext uri="{FF2B5EF4-FFF2-40B4-BE49-F238E27FC236}">
                <a16:creationId xmlns:a16="http://schemas.microsoft.com/office/drawing/2014/main" id="{5E919487-622A-814B-A611-2789CED86826}"/>
              </a:ext>
            </a:extLst>
          </p:cNvPr>
          <p:cNvSpPr/>
          <p:nvPr/>
        </p:nvSpPr>
        <p:spPr>
          <a:xfrm>
            <a:off x="1471528" y="878062"/>
            <a:ext cx="5907172" cy="4684538"/>
          </a:xfrm>
          <a:prstGeom prst="hexagon">
            <a:avLst/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D552868C-6A6C-234B-98D2-0406D9A33928}"/>
              </a:ext>
            </a:extLst>
          </p:cNvPr>
          <p:cNvSpPr/>
          <p:nvPr/>
        </p:nvSpPr>
        <p:spPr>
          <a:xfrm>
            <a:off x="2636322" y="1734850"/>
            <a:ext cx="3621974" cy="3070022"/>
          </a:xfrm>
          <a:prstGeom prst="hexagon">
            <a:avLst/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59A801-A6B1-3249-BCB5-1D03A3C48F01}"/>
              </a:ext>
            </a:extLst>
          </p:cNvPr>
          <p:cNvSpPr/>
          <p:nvPr/>
        </p:nvSpPr>
        <p:spPr>
          <a:xfrm rot="20029286">
            <a:off x="5157093" y="2082053"/>
            <a:ext cx="698500" cy="1207910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ACB4D5BD-37FA-5E4B-B0A4-33FE668A9CCA}"/>
              </a:ext>
            </a:extLst>
          </p:cNvPr>
          <p:cNvSpPr/>
          <p:nvPr/>
        </p:nvSpPr>
        <p:spPr>
          <a:xfrm rot="20023190">
            <a:off x="5675011" y="1694054"/>
            <a:ext cx="1079500" cy="1262651"/>
          </a:xfrm>
          <a:prstGeom prst="left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Adapter</a:t>
            </a:r>
          </a:p>
        </p:txBody>
      </p:sp>
    </p:spTree>
    <p:extLst>
      <p:ext uri="{BB962C8B-B14F-4D97-AF65-F5344CB8AC3E}">
        <p14:creationId xmlns:p14="http://schemas.microsoft.com/office/powerpoint/2010/main" val="143744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>
            <a:extLst>
              <a:ext uri="{FF2B5EF4-FFF2-40B4-BE49-F238E27FC236}">
                <a16:creationId xmlns:a16="http://schemas.microsoft.com/office/drawing/2014/main" id="{5E919487-622A-814B-A611-2789CED86826}"/>
              </a:ext>
            </a:extLst>
          </p:cNvPr>
          <p:cNvSpPr/>
          <p:nvPr/>
        </p:nvSpPr>
        <p:spPr>
          <a:xfrm>
            <a:off x="1471528" y="878062"/>
            <a:ext cx="5907172" cy="4684538"/>
          </a:xfrm>
          <a:prstGeom prst="hexagon">
            <a:avLst/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D552868C-6A6C-234B-98D2-0406D9A33928}"/>
              </a:ext>
            </a:extLst>
          </p:cNvPr>
          <p:cNvSpPr/>
          <p:nvPr/>
        </p:nvSpPr>
        <p:spPr>
          <a:xfrm>
            <a:off x="2636322" y="1734850"/>
            <a:ext cx="3621974" cy="3070022"/>
          </a:xfrm>
          <a:prstGeom prst="hexagon">
            <a:avLst/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59A801-A6B1-3249-BCB5-1D03A3C48F01}"/>
              </a:ext>
            </a:extLst>
          </p:cNvPr>
          <p:cNvSpPr/>
          <p:nvPr/>
        </p:nvSpPr>
        <p:spPr>
          <a:xfrm rot="20029286">
            <a:off x="5157093" y="2082053"/>
            <a:ext cx="698500" cy="1207910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ACB4D5BD-37FA-5E4B-B0A4-33FE668A9CCA}"/>
              </a:ext>
            </a:extLst>
          </p:cNvPr>
          <p:cNvSpPr/>
          <p:nvPr/>
        </p:nvSpPr>
        <p:spPr>
          <a:xfrm rot="20023190">
            <a:off x="5533765" y="1757554"/>
            <a:ext cx="1079500" cy="1262651"/>
          </a:xfrm>
          <a:prstGeom prst="left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Adapter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 </a:t>
            </a:r>
            <a:r>
              <a:rPr lang="en-US" sz="800" dirty="0">
                <a:solidFill>
                  <a:schemeClr val="bg1"/>
                </a:solidFill>
              </a:rPr>
              <a:t>JDBC</a:t>
            </a:r>
            <a:r>
              <a:rPr lang="en-US" sz="1200" dirty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2BF776E5-4CA4-484A-9448-969F0588504F}"/>
              </a:ext>
            </a:extLst>
          </p:cNvPr>
          <p:cNvSpPr/>
          <p:nvPr/>
        </p:nvSpPr>
        <p:spPr>
          <a:xfrm>
            <a:off x="7643294" y="1106662"/>
            <a:ext cx="850900" cy="1111863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64CBAD-C8FD-D640-B26B-52A4A1B824D1}"/>
              </a:ext>
            </a:extLst>
          </p:cNvPr>
          <p:cNvCxnSpPr>
            <a:cxnSpLocks/>
            <a:stCxn id="8" idx="3"/>
            <a:endCxn id="6" idx="2"/>
          </p:cNvCxnSpPr>
          <p:nvPr/>
        </p:nvCxnSpPr>
        <p:spPr>
          <a:xfrm flipV="1">
            <a:off x="6557477" y="1662594"/>
            <a:ext cx="1085817" cy="487306"/>
          </a:xfrm>
          <a:prstGeom prst="straightConnector1">
            <a:avLst/>
          </a:prstGeom>
          <a:ln w="53975">
            <a:prstDash val="sys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41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exagon 16">
            <a:extLst>
              <a:ext uri="{FF2B5EF4-FFF2-40B4-BE49-F238E27FC236}">
                <a16:creationId xmlns:a16="http://schemas.microsoft.com/office/drawing/2014/main" id="{5E919487-622A-814B-A611-2789CED86826}"/>
              </a:ext>
            </a:extLst>
          </p:cNvPr>
          <p:cNvSpPr/>
          <p:nvPr/>
        </p:nvSpPr>
        <p:spPr>
          <a:xfrm>
            <a:off x="1471528" y="878062"/>
            <a:ext cx="5907172" cy="4684538"/>
          </a:xfrm>
          <a:prstGeom prst="hexagon">
            <a:avLst/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Infrastructure</a:t>
            </a: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D552868C-6A6C-234B-98D2-0406D9A33928}"/>
              </a:ext>
            </a:extLst>
          </p:cNvPr>
          <p:cNvSpPr/>
          <p:nvPr/>
        </p:nvSpPr>
        <p:spPr>
          <a:xfrm>
            <a:off x="2636322" y="1734850"/>
            <a:ext cx="3621974" cy="3070022"/>
          </a:xfrm>
          <a:prstGeom prst="hexagon">
            <a:avLst/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59A801-A6B1-3249-BCB5-1D03A3C48F01}"/>
              </a:ext>
            </a:extLst>
          </p:cNvPr>
          <p:cNvSpPr/>
          <p:nvPr/>
        </p:nvSpPr>
        <p:spPr>
          <a:xfrm rot="20029286">
            <a:off x="5157093" y="2082053"/>
            <a:ext cx="698500" cy="1207910"/>
          </a:xfrm>
          <a:prstGeom prst="round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Port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ACB4D5BD-37FA-5E4B-B0A4-33FE668A9CCA}"/>
              </a:ext>
            </a:extLst>
          </p:cNvPr>
          <p:cNvSpPr/>
          <p:nvPr/>
        </p:nvSpPr>
        <p:spPr>
          <a:xfrm rot="20023190">
            <a:off x="5533765" y="1757554"/>
            <a:ext cx="1079500" cy="1262651"/>
          </a:xfrm>
          <a:prstGeom prst="leftArrowCallout">
            <a:avLst/>
          </a:prstGeom>
          <a:solidFill>
            <a:srgbClr val="63A0DF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Adapter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 </a:t>
            </a:r>
            <a:r>
              <a:rPr lang="en-US" sz="800" dirty="0">
                <a:solidFill>
                  <a:schemeClr val="bg1"/>
                </a:solidFill>
              </a:rPr>
              <a:t>API</a:t>
            </a:r>
            <a:r>
              <a:rPr lang="en-US" sz="1200" dirty="0">
                <a:solidFill>
                  <a:schemeClr val="bg1"/>
                </a:solidFill>
              </a:rPr>
              <a:t> 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64CBAD-C8FD-D640-B26B-52A4A1B824D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557477" y="1662594"/>
            <a:ext cx="1204780" cy="487306"/>
          </a:xfrm>
          <a:prstGeom prst="straightConnector1">
            <a:avLst/>
          </a:prstGeom>
          <a:ln w="53975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Cloud 1">
            <a:extLst>
              <a:ext uri="{FF2B5EF4-FFF2-40B4-BE49-F238E27FC236}">
                <a16:creationId xmlns:a16="http://schemas.microsoft.com/office/drawing/2014/main" id="{51F7A78B-A63F-F14E-934E-4E93BA3FF0CB}"/>
              </a:ext>
            </a:extLst>
          </p:cNvPr>
          <p:cNvSpPr/>
          <p:nvPr/>
        </p:nvSpPr>
        <p:spPr>
          <a:xfrm>
            <a:off x="7690488" y="837094"/>
            <a:ext cx="2082800" cy="1651000"/>
          </a:xfrm>
          <a:prstGeom prst="cloud">
            <a:avLst/>
          </a:prstGeom>
          <a:solidFill>
            <a:srgbClr val="63A0D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Cloud / WS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832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459</TotalTime>
  <Words>86</Words>
  <Application>Microsoft Macintosh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</vt:lpstr>
      <vt:lpstr>Mesh</vt:lpstr>
      <vt:lpstr>hexagonal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management</dc:title>
  <dc:creator>Anand</dc:creator>
  <cp:lastModifiedBy>Microsoft Office User</cp:lastModifiedBy>
  <cp:revision>90</cp:revision>
  <dcterms:created xsi:type="dcterms:W3CDTF">2018-08-30T17:29:51Z</dcterms:created>
  <dcterms:modified xsi:type="dcterms:W3CDTF">2019-08-26T03:12:28Z</dcterms:modified>
</cp:coreProperties>
</file>